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sldIdLst>
    <p:sldId id="282" r:id="rId2"/>
    <p:sldId id="277" r:id="rId3"/>
    <p:sldId id="278" r:id="rId4"/>
    <p:sldId id="293" r:id="rId5"/>
    <p:sldId id="289" r:id="rId6"/>
    <p:sldId id="287" r:id="rId7"/>
    <p:sldId id="284" r:id="rId8"/>
    <p:sldId id="283" r:id="rId9"/>
    <p:sldId id="285" r:id="rId10"/>
    <p:sldId id="290" r:id="rId11"/>
    <p:sldId id="292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B38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79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E912E-D310-4BC7-B54B-2BE2F172C32F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BCA3-1C84-4407-BD05-5BD93FD0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6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CD52-3AE9-4019-BA87-BD0360688BB2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AF7E-0C0F-4FD0-B285-B8865BB9F251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9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023-69FB-465E-8604-1083772CBBB7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7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5539-F8C7-4986-BD9E-1BEC0DE54FA2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2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3D80-8AD9-4CBC-8E22-C1967B859D90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81F0-4998-4EAB-9B0C-F9779A3A1CF2}" type="datetime1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DFFC-C724-4B40-A0C8-6806430FA426}" type="datetime1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7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942A-F591-492D-9573-F2104BDFB74F}" type="datetime1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4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1861-31C0-420D-AEA6-A4B5A5580AAE}" type="datetime1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B5B-9EA5-428B-BF59-65D5D548039D}" type="datetime1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9E2-0E2A-4373-8D05-CAF36F44FF74}" type="datetime1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1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8899-9F74-4AE0-95CA-22FD0C0A1CDA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5899-222E-4CA5-8CDF-011A68B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452" y="288138"/>
            <a:ext cx="7271057" cy="107747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Государственное бюджетное учреждение «Центр государственной кадастровой оценки» Свердловской области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123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12" y="1405220"/>
            <a:ext cx="9107488" cy="1670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Порядок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определения кадастровой стоимости земель сельскохозяйственного назначения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6" y="1534835"/>
            <a:ext cx="8821739" cy="219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365104"/>
            <a:ext cx="4824536" cy="1416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отдела массовой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оценки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 «Центр государственной кадастровой оценки»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Кочуров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Сергей Александрович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594837" y="-1417724"/>
            <a:ext cx="34289" cy="9179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32256"/>
              </p:ext>
            </p:extLst>
          </p:nvPr>
        </p:nvGraphicFramePr>
        <p:xfrm>
          <a:off x="4950894" y="5300786"/>
          <a:ext cx="4193106" cy="1444498"/>
        </p:xfrm>
        <a:graphic>
          <a:graphicData uri="http://schemas.openxmlformats.org/drawingml/2006/table">
            <a:tbl>
              <a:tblPr/>
              <a:tblGrid>
                <a:gridCol w="419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http://cgko66.ru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+7(343) 311-00-66 добавочный 248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1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3455" y="280054"/>
            <a:ext cx="7649098" cy="13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от нормативной урожайности зерновых культур к нормативной урожайности других сельскохозяйственным культурам 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949280"/>
            <a:ext cx="7992888" cy="820837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агроклиматического оценочного зонирования субъектов Российской Федерации» учебно-практическое пособие / под ред. С.И. Носова. – Ответственный исполнитель: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Оглезнев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А.К. – М.: Маросейка, 2010.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1666990"/>
            <a:ext cx="7886700" cy="4124325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8641"/>
            <a:ext cx="7920880" cy="322855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12365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800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Зерновые (Пшеница, ячмень, рожь)</a:t>
            </a:r>
          </a:p>
          <a:p>
            <a:pPr marL="457200" indent="-457200" algn="just">
              <a:buAutoNum type="arabicParenR"/>
            </a:pPr>
            <a:r>
              <a:rPr lang="ru-RU" sz="2800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Однолетние травы</a:t>
            </a:r>
          </a:p>
          <a:p>
            <a:pPr marL="457200" indent="-457200" algn="just">
              <a:buAutoNum type="arabicParenR"/>
            </a:pPr>
            <a:r>
              <a:rPr lang="ru-RU" sz="2800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Многолетние травы</a:t>
            </a:r>
          </a:p>
          <a:p>
            <a:pPr marL="457200" indent="-457200" algn="just">
              <a:buAutoNum type="arabicParenR"/>
            </a:pPr>
            <a:r>
              <a:rPr lang="ru-RU" sz="2800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</a:t>
            </a:r>
            <a:endParaRPr lang="ru-RU" sz="2800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2153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группы сельскохозяйственных культур в Свердловской област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452" y="288138"/>
            <a:ext cx="7271057" cy="107747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Государственное бюджетное учреждение «Центр государственной кадастровой оценки» Свердловской области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123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12" y="1405220"/>
            <a:ext cx="9107488" cy="1670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Порядок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определения кадастровой стоимости земель сельскохозяйственного назначения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6" y="1534835"/>
            <a:ext cx="8821739" cy="219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365104"/>
            <a:ext cx="4824536" cy="1416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отдела массовой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оценки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 «Центр государственной кадастровой оценки»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Кочуров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Сергей Александрович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594837" y="-1417724"/>
            <a:ext cx="34289" cy="9179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950894" y="5300786"/>
          <a:ext cx="4193106" cy="1463421"/>
        </p:xfrm>
        <a:graphic>
          <a:graphicData uri="http://schemas.openxmlformats.org/drawingml/2006/table">
            <a:tbl>
              <a:tblPr/>
              <a:tblGrid>
                <a:gridCol w="419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http://cgko66.ru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+7(343) 311-00-66 добавочный 248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0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12365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 = ЧОД/ставка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капитализации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ЧОД - чистый операционный доход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капитализации – норма дохода, отражающая взаимосвязь между доходом и стоимостью объекта оценки.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ЧОД рассчитывается по формуле: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ЧОД =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Дох.зу-Зат.зу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Дох.зу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с земельного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Зат.зу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земельного участка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 кадастровой стоимости земельного участка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72817"/>
            <a:ext cx="8191822" cy="453650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*НУ*ЦР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– нормативная урожайность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 – цена реализации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урожайность определялась по Справочнику агроклиматического оценочного зонирования субъектов Российской Федерации под. Ред. С.И. Носова, Москва, 2010.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 кадастровой стоимости земельного участка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Определение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цены реализации и затрат для всех культур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цена реализации и затрат для всех культур были рассчитаны для каждого Муниципального образования и культуры на основании данных Министерства агропромышленного комплекса и потребительского рынка Свердловской области.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анализ данных, представленных Министерством агропромышленного комплекса и потребительского рынка, свидетельствует об отдельных моментах убыточности отрасли и частичном субсидировании сельхозпроизводителей.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отсутствия информации по субсидиям в большинстве случаев средняя цена реализации ниже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участки, 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затраты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цены реализации рассчитываются исходя из затрат на межевание, при этом учитывается количество поворотных точек, средняя цена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нормачаса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общая площадь земельного участка. В графических данных допускается вероятность содержания ошибок, в связи с этим стоимость затрат на межевание может быть рассчитана некорректно.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99592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нормативной урожайности зерновых культур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=33,2*1,4*АП/10*К1*К2*К3*К4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нормативная урожайность зерновых культур, ц/га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АП- величина местного агроэкологического потенциала для зерновых культур, в зависимости от агроклиматической подзоны, определяется на основании «Справочника агроклиматического оценочного зонирования субъектов Российской Федерации»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базовое значение величины АП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33,2 -  нормативная урожайность (ц/га) зерновых культур по эталонной почве, соответствующая нормам нормальных зональных технологий при базовом значении АП (10)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38486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нормативной урожайности зерновых культур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949280"/>
            <a:ext cx="7886700" cy="820837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определялись согласно данным,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приведенным в пособии «Государственная кадастровая оценка земель сельскохозяйственного назначения Российской Федерации» под редакцией д.с.-х.н., проф. Сапожникова П.М.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Носова С.И. – М.: ООО «НИПКЦ ВОСХОД-А», 2012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1666990"/>
            <a:ext cx="7886700" cy="4124325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коэффициент пересчета на уровень урожайности при интенсивной технологии возделывания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поправочные коэффициенты на: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содержание гумуса в пахотном слое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мощность гумусового горизонта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содержание физической глины в пахотном слое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негативные свойства почв</a:t>
            </a:r>
          </a:p>
          <a:p>
            <a:endParaRPr lang="ru-RU" dirty="0" smtClean="0"/>
          </a:p>
          <a:p>
            <a:endParaRPr lang="ru-RU" dirty="0"/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07604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почвенных разностей по данным ЕГРПР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560840" cy="51845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191822" cy="412365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гумуса в пахотном слое (%)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гумусового горизонта (см)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физической глины в пахотном слое (%)</a:t>
            </a:r>
          </a:p>
          <a:p>
            <a:pPr marL="0" indent="0" algn="just">
              <a:buNone/>
            </a:pPr>
            <a:r>
              <a:rPr lang="ru-RU" sz="2400" dirty="0" smtClean="0">
                <a:ln w="952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определяются по данным Единого государственного реестра почвенных ресурсов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7031" y="40466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факторы, определяющие плодородие почв земельного участка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810532" cy="2172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60" y="3868143"/>
            <a:ext cx="4696480" cy="222916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41191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агроклиматического потенциала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6302846"/>
            <a:ext cx="7526660" cy="476672"/>
          </a:xfrm>
        </p:spPr>
        <p:txBody>
          <a:bodyPr>
            <a:normAutofit fontScale="90000"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агроклиматического оценочного зонирования субъектов Российской Федерации» учебно-практическое пособие / под ред. С.И. Носова. – Ответственный исполнитель: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Оглезнев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А.К. – М.: Маросейка, 2010.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4248150" cy="3638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58" y="3140968"/>
            <a:ext cx="5540614" cy="30689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5899-222E-4CA5-8CDF-011A68BE01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617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Государственное бюджетное учреждение «Центр государственной кадастровой оценки» Свердловской области </vt:lpstr>
      <vt:lpstr>Презентация PowerPoint</vt:lpstr>
      <vt:lpstr>Презентация PowerPoint</vt:lpstr>
      <vt:lpstr>Определение цены реализации и затрат для всех культур</vt:lpstr>
      <vt:lpstr>Презентация PowerPoint</vt:lpstr>
      <vt:lpstr>Коэффициенты определялись согласно данным, приведенным в пособии «Государственная кадастровая оценка земель сельскохозяйственного назначения Российской Федерации» под редакцией д.с.-х.н., проф. Сапожникова П.М. и дэн., проф. Носова С.И. – М.: ООО «НИПКЦ ВОСХОД-А», 2012</vt:lpstr>
      <vt:lpstr>Презентация PowerPoint</vt:lpstr>
      <vt:lpstr>Презентация PowerPoint</vt:lpstr>
      <vt:lpstr>«Справочник агроклиматического оценочного зонирования субъектов Российской Федерации» учебно-практическое пособие / под ред. С.И. Носова. – Ответственный исполнитель: Оглезнев А.К. – М.: Маросейка, 2010.</vt:lpstr>
      <vt:lpstr>«Справочник агроклиматического оценочного зонирования субъектов Российской Федерации» учебно-практическое пособие / под ред. С.И. Носова. – Ответственный исполнитель: Оглезнев А.К. – М.: Маросейка, 2010.</vt:lpstr>
      <vt:lpstr>Презентация PowerPoint</vt:lpstr>
      <vt:lpstr>  Государственное бюджетное учреждение «Центр государственной кадастровой оценки» Свердловской области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Топал Елена Геннадьевна</cp:lastModifiedBy>
  <cp:revision>94</cp:revision>
  <dcterms:created xsi:type="dcterms:W3CDTF">2018-03-13T00:50:08Z</dcterms:created>
  <dcterms:modified xsi:type="dcterms:W3CDTF">2020-02-04T05:01:24Z</dcterms:modified>
</cp:coreProperties>
</file>